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6" r:id="rId8"/>
    <p:sldId id="262" r:id="rId9"/>
    <p:sldId id="263" r:id="rId10"/>
    <p:sldId id="267" r:id="rId11"/>
    <p:sldId id="265" r:id="rId12"/>
    <p:sldId id="268"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8"/>
    <p:restoredTop sz="94650"/>
  </p:normalViewPr>
  <p:slideViewPr>
    <p:cSldViewPr snapToGrid="0">
      <p:cViewPr varScale="1">
        <p:scale>
          <a:sx n="105" d="100"/>
          <a:sy n="105" d="100"/>
        </p:scale>
        <p:origin x="200" y="5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CCC12A62-1994-3F49-9E55-F520203EBA11}" type="datetimeFigureOut">
              <a:rPr lang="en-US" smtClean="0"/>
              <a:t>3/27/23</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831921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C12A62-1994-3F49-9E55-F520203EBA11}" type="datetimeFigureOut">
              <a:rPr lang="en-US" smtClean="0"/>
              <a:t>3/27/23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1086041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CC12A62-1994-3F49-9E55-F520203EBA11}" type="datetimeFigureOut">
              <a:rPr lang="en-US" smtClean="0"/>
              <a:t>3/27/23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2084525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CC12A62-1994-3F49-9E55-F520203EBA11}" type="datetimeFigureOut">
              <a:rPr lang="en-US" smtClean="0"/>
              <a:t>3/27/23</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585534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C12A62-1994-3F49-9E55-F520203EBA11}" type="datetimeFigureOut">
              <a:rPr lang="en-US" smtClean="0"/>
              <a:t>3/27/23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3728788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CC12A62-1994-3F49-9E55-F520203EBA11}" type="datetimeFigureOut">
              <a:rPr lang="en-US" smtClean="0"/>
              <a:t>3/27/23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26900427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CC12A62-1994-3F49-9E55-F520203EBA11}" type="datetimeFigureOut">
              <a:rPr lang="en-US" smtClean="0"/>
              <a:t>3/27/23</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26918329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CCC12A62-1994-3F49-9E55-F520203EBA11}" type="datetimeFigureOut">
              <a:rPr lang="en-US" smtClean="0"/>
              <a:t>3/27/23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2990772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CC12A62-1994-3F49-9E55-F520203EBA11}" type="datetimeFigureOut">
              <a:rPr lang="en-US" smtClean="0"/>
              <a:t>3/27/23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1649511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C12A62-1994-3F49-9E55-F520203EBA11}" type="datetimeFigureOut">
              <a:rPr lang="en-US" smtClean="0"/>
              <a:t>3/27/23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686334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C12A62-1994-3F49-9E55-F520203EBA11}" type="datetimeFigureOut">
              <a:rPr lang="en-US" smtClean="0"/>
              <a:t>3/27/23</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3136997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C12A62-1994-3F49-9E55-F520203EBA11}" type="datetimeFigureOut">
              <a:rPr lang="en-US" smtClean="0"/>
              <a:t>3/27/23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551133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C12A62-1994-3F49-9E55-F520203EBA11}" type="datetimeFigureOut">
              <a:rPr lang="en-US" smtClean="0"/>
              <a:t>3/27/23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763786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CC12A62-1994-3F49-9E55-F520203EBA11}" type="datetimeFigureOut">
              <a:rPr lang="en-US" smtClean="0"/>
              <a:t>3/27/23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17998618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C12A62-1994-3F49-9E55-F520203EBA11}" type="datetimeFigureOut">
              <a:rPr lang="en-US" smtClean="0"/>
              <a:t>3/27/23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3799070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C12A62-1994-3F49-9E55-F520203EBA11}" type="datetimeFigureOut">
              <a:rPr lang="en-US" smtClean="0"/>
              <a:t>3/27/23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3247193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C12A62-1994-3F49-9E55-F520203EBA11}" type="datetimeFigureOut">
              <a:rPr lang="en-US" smtClean="0"/>
              <a:t>3/27/23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57CF849-CE1A-794B-A064-98C24EA0CCED}" type="slidenum">
              <a:rPr lang="en-US" smtClean="0"/>
              <a:t>‹#›</a:t>
            </a:fld>
            <a:endParaRPr lang="en-US"/>
          </a:p>
        </p:txBody>
      </p:sp>
    </p:spTree>
    <p:extLst>
      <p:ext uri="{BB962C8B-B14F-4D97-AF65-F5344CB8AC3E}">
        <p14:creationId xmlns:p14="http://schemas.microsoft.com/office/powerpoint/2010/main" val="2878679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CCC12A62-1994-3F49-9E55-F520203EBA11}" type="datetimeFigureOut">
              <a:rPr lang="en-US" smtClean="0"/>
              <a:t>3/27/23</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B57CF849-CE1A-794B-A064-98C24EA0CCED}" type="slidenum">
              <a:rPr lang="en-US" smtClean="0"/>
              <a:t>‹#›</a:t>
            </a:fld>
            <a:endParaRPr lang="en-US"/>
          </a:p>
        </p:txBody>
      </p:sp>
    </p:spTree>
    <p:extLst>
      <p:ext uri="{BB962C8B-B14F-4D97-AF65-F5344CB8AC3E}">
        <p14:creationId xmlns:p14="http://schemas.microsoft.com/office/powerpoint/2010/main" val="27702133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2" name="Rectangle 11">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655DEEC-DE62-964E-687B-D297A49608F7}"/>
              </a:ext>
            </a:extLst>
          </p:cNvPr>
          <p:cNvSpPr>
            <a:spLocks noGrp="1"/>
          </p:cNvSpPr>
          <p:nvPr>
            <p:ph type="ctrTitle"/>
          </p:nvPr>
        </p:nvSpPr>
        <p:spPr>
          <a:xfrm>
            <a:off x="8160773" y="1113062"/>
            <a:ext cx="3382297" cy="3281957"/>
          </a:xfrm>
        </p:spPr>
        <p:txBody>
          <a:bodyPr>
            <a:normAutofit/>
          </a:bodyPr>
          <a:lstStyle/>
          <a:p>
            <a:r>
              <a:rPr lang="en-US" sz="5000">
                <a:solidFill>
                  <a:srgbClr val="EBEBEB"/>
                </a:solidFill>
              </a:rPr>
              <a:t>Who wants to be a millionaire</a:t>
            </a:r>
          </a:p>
        </p:txBody>
      </p:sp>
      <p:sp>
        <p:nvSpPr>
          <p:cNvPr id="3" name="Subtitle 2">
            <a:extLst>
              <a:ext uri="{FF2B5EF4-FFF2-40B4-BE49-F238E27FC236}">
                <a16:creationId xmlns:a16="http://schemas.microsoft.com/office/drawing/2014/main" id="{494AD837-60F4-5ED2-A30D-AD01A8D37895}"/>
              </a:ext>
            </a:extLst>
          </p:cNvPr>
          <p:cNvSpPr>
            <a:spLocks noGrp="1"/>
          </p:cNvSpPr>
          <p:nvPr>
            <p:ph type="subTitle" idx="1"/>
          </p:nvPr>
        </p:nvSpPr>
        <p:spPr>
          <a:xfrm>
            <a:off x="8160773" y="4591665"/>
            <a:ext cx="3382298" cy="1150156"/>
          </a:xfrm>
        </p:spPr>
        <p:txBody>
          <a:bodyPr>
            <a:normAutofit/>
          </a:bodyPr>
          <a:lstStyle/>
          <a:p>
            <a:pPr>
              <a:lnSpc>
                <a:spcPct val="90000"/>
              </a:lnSpc>
            </a:pPr>
            <a:r>
              <a:rPr lang="en-US" sz="1100"/>
              <a:t>MOUNIKA KODURI (Group leader)</a:t>
            </a:r>
          </a:p>
          <a:p>
            <a:pPr>
              <a:lnSpc>
                <a:spcPct val="90000"/>
              </a:lnSpc>
            </a:pPr>
            <a:r>
              <a:rPr lang="en-US" sz="1100"/>
              <a:t>JASMIKA VEMULAPALLI</a:t>
            </a:r>
          </a:p>
          <a:p>
            <a:pPr>
              <a:lnSpc>
                <a:spcPct val="90000"/>
              </a:lnSpc>
            </a:pPr>
            <a:r>
              <a:rPr lang="en-US" sz="1100"/>
              <a:t>WEB PROGRAMMING SPRING 2023</a:t>
            </a:r>
          </a:p>
          <a:p>
            <a:pPr>
              <a:lnSpc>
                <a:spcPct val="90000"/>
              </a:lnSpc>
            </a:pPr>
            <a:r>
              <a:rPr lang="en-US" sz="1100"/>
              <a:t>PROJECT 2</a:t>
            </a:r>
          </a:p>
        </p:txBody>
      </p:sp>
      <p:pic>
        <p:nvPicPr>
          <p:cNvPr id="5" name="Picture 4">
            <a:extLst>
              <a:ext uri="{FF2B5EF4-FFF2-40B4-BE49-F238E27FC236}">
                <a16:creationId xmlns:a16="http://schemas.microsoft.com/office/drawing/2014/main" id="{62FA0D9B-5D27-1501-BC9B-0CB2A55319F7}"/>
              </a:ext>
            </a:extLst>
          </p:cNvPr>
          <p:cNvPicPr>
            <a:picLocks noChangeAspect="1"/>
          </p:cNvPicPr>
          <p:nvPr/>
        </p:nvPicPr>
        <p:blipFill>
          <a:blip r:embed="rId2"/>
          <a:stretch>
            <a:fillRect/>
          </a:stretch>
        </p:blipFill>
        <p:spPr>
          <a:xfrm>
            <a:off x="2030837"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409179375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A9D172-8C39-8D7B-59DF-057D650D386A}"/>
              </a:ext>
            </a:extLst>
          </p:cNvPr>
          <p:cNvPicPr>
            <a:picLocks noChangeAspect="1"/>
          </p:cNvPicPr>
          <p:nvPr/>
        </p:nvPicPr>
        <p:blipFill>
          <a:blip r:embed="rId2"/>
          <a:stretch>
            <a:fillRect/>
          </a:stretch>
        </p:blipFill>
        <p:spPr>
          <a:xfrm>
            <a:off x="268224" y="512196"/>
            <a:ext cx="5535168" cy="5833608"/>
          </a:xfrm>
          <a:prstGeom prst="rect">
            <a:avLst/>
          </a:prstGeom>
        </p:spPr>
      </p:pic>
      <p:pic>
        <p:nvPicPr>
          <p:cNvPr id="3" name="Picture 2">
            <a:extLst>
              <a:ext uri="{FF2B5EF4-FFF2-40B4-BE49-F238E27FC236}">
                <a16:creationId xmlns:a16="http://schemas.microsoft.com/office/drawing/2014/main" id="{80ECB3ED-E0A1-6071-1FB1-AA075049CBDA}"/>
              </a:ext>
            </a:extLst>
          </p:cNvPr>
          <p:cNvPicPr>
            <a:picLocks noChangeAspect="1"/>
          </p:cNvPicPr>
          <p:nvPr/>
        </p:nvPicPr>
        <p:blipFill>
          <a:blip r:embed="rId3"/>
          <a:stretch>
            <a:fillRect/>
          </a:stretch>
        </p:blipFill>
        <p:spPr>
          <a:xfrm>
            <a:off x="5913120" y="512196"/>
            <a:ext cx="6278880" cy="5833607"/>
          </a:xfrm>
          <a:prstGeom prst="rect">
            <a:avLst/>
          </a:prstGeom>
        </p:spPr>
      </p:pic>
    </p:spTree>
    <p:extLst>
      <p:ext uri="{BB962C8B-B14F-4D97-AF65-F5344CB8AC3E}">
        <p14:creationId xmlns:p14="http://schemas.microsoft.com/office/powerpoint/2010/main" val="3575479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FB928-0823-6785-8D8F-4C760B47C42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4777A40-EABF-1A31-E1B0-8844AD65548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AAC67E0-B93D-B3C8-79DD-DAE00C15A7E3}"/>
              </a:ext>
            </a:extLst>
          </p:cNvPr>
          <p:cNvPicPr>
            <a:picLocks noChangeAspect="1"/>
          </p:cNvPicPr>
          <p:nvPr/>
        </p:nvPicPr>
        <p:blipFill>
          <a:blip r:embed="rId2"/>
          <a:stretch>
            <a:fillRect/>
          </a:stretch>
        </p:blipFill>
        <p:spPr>
          <a:xfrm>
            <a:off x="1901952" y="2355024"/>
            <a:ext cx="8278368" cy="4253039"/>
          </a:xfrm>
          <a:prstGeom prst="rect">
            <a:avLst/>
          </a:prstGeom>
        </p:spPr>
      </p:pic>
    </p:spTree>
    <p:extLst>
      <p:ext uri="{BB962C8B-B14F-4D97-AF65-F5344CB8AC3E}">
        <p14:creationId xmlns:p14="http://schemas.microsoft.com/office/powerpoint/2010/main" val="2288087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C8A10E-AE5E-C02E-8A19-51821DD2DC80}"/>
              </a:ext>
            </a:extLst>
          </p:cNvPr>
          <p:cNvPicPr>
            <a:picLocks noChangeAspect="1"/>
          </p:cNvPicPr>
          <p:nvPr/>
        </p:nvPicPr>
        <p:blipFill>
          <a:blip r:embed="rId2"/>
          <a:stretch>
            <a:fillRect/>
          </a:stretch>
        </p:blipFill>
        <p:spPr>
          <a:xfrm>
            <a:off x="1414272" y="588264"/>
            <a:ext cx="8851392" cy="5681472"/>
          </a:xfrm>
          <a:prstGeom prst="rect">
            <a:avLst/>
          </a:prstGeom>
        </p:spPr>
      </p:pic>
    </p:spTree>
    <p:extLst>
      <p:ext uri="{BB962C8B-B14F-4D97-AF65-F5344CB8AC3E}">
        <p14:creationId xmlns:p14="http://schemas.microsoft.com/office/powerpoint/2010/main" val="3140936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a:extLst>
              <a:ext uri="{FF2B5EF4-FFF2-40B4-BE49-F238E27FC236}">
                <a16:creationId xmlns:a16="http://schemas.microsoft.com/office/drawing/2014/main" id="{52A7D542-5BB8-D0EC-9944-89A820D0D760}"/>
              </a:ext>
            </a:extLst>
          </p:cNvPr>
          <p:cNvPicPr>
            <a:picLocks noChangeAspect="1"/>
          </p:cNvPicPr>
          <p:nvPr/>
        </p:nvPicPr>
        <p:blipFill>
          <a:blip r:embed="rId2"/>
          <a:stretch>
            <a:fillRect/>
          </a:stretch>
        </p:blipFill>
        <p:spPr>
          <a:xfrm>
            <a:off x="670560" y="512064"/>
            <a:ext cx="9912096" cy="5815584"/>
          </a:xfrm>
          <a:prstGeom prst="rect">
            <a:avLst/>
          </a:prstGeom>
        </p:spPr>
      </p:pic>
    </p:spTree>
    <p:extLst>
      <p:ext uri="{BB962C8B-B14F-4D97-AF65-F5344CB8AC3E}">
        <p14:creationId xmlns:p14="http://schemas.microsoft.com/office/powerpoint/2010/main" val="14229005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B64E32B-9239-CAD7-729F-10ACBEDD46A4}"/>
              </a:ext>
            </a:extLst>
          </p:cNvPr>
          <p:cNvPicPr>
            <a:picLocks noChangeAspect="1"/>
          </p:cNvPicPr>
          <p:nvPr/>
        </p:nvPicPr>
        <p:blipFill>
          <a:blip r:embed="rId2"/>
          <a:stretch>
            <a:fillRect/>
          </a:stretch>
        </p:blipFill>
        <p:spPr>
          <a:xfrm>
            <a:off x="1146048" y="377952"/>
            <a:ext cx="9009888" cy="6144768"/>
          </a:xfrm>
          <a:prstGeom prst="rect">
            <a:avLst/>
          </a:prstGeom>
        </p:spPr>
      </p:pic>
    </p:spTree>
    <p:extLst>
      <p:ext uri="{BB962C8B-B14F-4D97-AF65-F5344CB8AC3E}">
        <p14:creationId xmlns:p14="http://schemas.microsoft.com/office/powerpoint/2010/main" val="1999930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C2119FFA-D4BF-158B-F167-83C13F42F3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390144"/>
            <a:ext cx="8848344" cy="53157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6247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2156-14E5-0561-F333-7686B7D78ACB}"/>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5B8BA74B-59C0-FD26-3269-E88F13647E73}"/>
              </a:ext>
            </a:extLst>
          </p:cNvPr>
          <p:cNvSpPr>
            <a:spLocks noGrp="1"/>
          </p:cNvSpPr>
          <p:nvPr>
            <p:ph idx="1"/>
          </p:nvPr>
        </p:nvSpPr>
        <p:spPr/>
        <p:txBody>
          <a:bodyPr>
            <a:normAutofit fontScale="70000" lnSpcReduction="20000"/>
          </a:bodyPr>
          <a:lstStyle/>
          <a:p>
            <a:r>
              <a:rPr lang="en-US" dirty="0"/>
              <a:t>“Who wants to be a Millionaire?” – A game where players answer multiple-choice questions from a variety of genres in an effort to earn enormous financial rewards and demonstrate their level of knowledge. </a:t>
            </a:r>
          </a:p>
          <a:p>
            <a:r>
              <a:rPr lang="en-US" dirty="0"/>
              <a:t>An online application built using three widely used language in web programming</a:t>
            </a:r>
          </a:p>
          <a:p>
            <a:r>
              <a:rPr lang="en-US" dirty="0"/>
              <a:t>HTML &amp; CSS (Front end – UI)</a:t>
            </a:r>
          </a:p>
          <a:p>
            <a:r>
              <a:rPr lang="en-US" dirty="0"/>
              <a:t>PHP (Back end – structure/algorithm)</a:t>
            </a:r>
          </a:p>
          <a:p>
            <a:r>
              <a:rPr lang="en-US" dirty="0"/>
              <a:t>Prize money increases after every round/question. No time limit either. </a:t>
            </a:r>
          </a:p>
          <a:p>
            <a:r>
              <a:rPr lang="en-US" dirty="0"/>
              <a:t>Questions become challenging as the player advances in the game. The top cash reward of $1M is awarded in the championship round. </a:t>
            </a:r>
          </a:p>
          <a:p>
            <a:r>
              <a:rPr lang="en-US" dirty="0"/>
              <a:t>The game will depart the player with the monetary prize they received in the previous round if they provide an incorrect answer to a question. </a:t>
            </a:r>
          </a:p>
          <a:p>
            <a:r>
              <a:rPr lang="en-US" dirty="0"/>
              <a:t>A leaderboard with a list of all the participants and their scores is also displayed on the website. </a:t>
            </a:r>
          </a:p>
          <a:p>
            <a:r>
              <a:rPr lang="en-US" dirty="0"/>
              <a:t>The leaderboard will rank them according to the highest scorer, and the scores show how many of the questions they answered correctly.</a:t>
            </a:r>
          </a:p>
        </p:txBody>
      </p:sp>
    </p:spTree>
    <p:extLst>
      <p:ext uri="{BB962C8B-B14F-4D97-AF65-F5344CB8AC3E}">
        <p14:creationId xmlns:p14="http://schemas.microsoft.com/office/powerpoint/2010/main" val="1099477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94F28-F7D9-3B3B-A6D5-96764723113B}"/>
              </a:ext>
            </a:extLst>
          </p:cNvPr>
          <p:cNvSpPr>
            <a:spLocks noGrp="1"/>
          </p:cNvSpPr>
          <p:nvPr>
            <p:ph type="title"/>
          </p:nvPr>
        </p:nvSpPr>
        <p:spPr/>
        <p:txBody>
          <a:bodyPr/>
          <a:lstStyle/>
          <a:p>
            <a:r>
              <a:rPr lang="en-US" dirty="0"/>
              <a:t>REQUIREMENTS (Input)</a:t>
            </a:r>
          </a:p>
        </p:txBody>
      </p:sp>
      <p:sp>
        <p:nvSpPr>
          <p:cNvPr id="3" name="Content Placeholder 2">
            <a:extLst>
              <a:ext uri="{FF2B5EF4-FFF2-40B4-BE49-F238E27FC236}">
                <a16:creationId xmlns:a16="http://schemas.microsoft.com/office/drawing/2014/main" id="{1D305EAA-C727-E050-AC53-BDB3877443E7}"/>
              </a:ext>
            </a:extLst>
          </p:cNvPr>
          <p:cNvSpPr>
            <a:spLocks noGrp="1"/>
          </p:cNvSpPr>
          <p:nvPr>
            <p:ph idx="1"/>
          </p:nvPr>
        </p:nvSpPr>
        <p:spPr/>
        <p:txBody>
          <a:bodyPr/>
          <a:lstStyle/>
          <a:p>
            <a:r>
              <a:rPr lang="en-US" dirty="0"/>
              <a:t>When a user registers on the website, information about the user, such as their username and password, is collected.</a:t>
            </a:r>
          </a:p>
          <a:p>
            <a:r>
              <a:rPr lang="en-US" dirty="0"/>
              <a:t>For each round, questions from a variety of genres.</a:t>
            </a:r>
          </a:p>
          <a:p>
            <a:r>
              <a:rPr lang="en-US" dirty="0"/>
              <a:t>Amount that will be awarded for finishing each round.</a:t>
            </a:r>
          </a:p>
          <a:p>
            <a:r>
              <a:rPr lang="en-US" dirty="0"/>
              <a:t>Each round will result in a score being assigned.</a:t>
            </a:r>
          </a:p>
        </p:txBody>
      </p:sp>
    </p:spTree>
    <p:extLst>
      <p:ext uri="{BB962C8B-B14F-4D97-AF65-F5344CB8AC3E}">
        <p14:creationId xmlns:p14="http://schemas.microsoft.com/office/powerpoint/2010/main" val="2231474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E5D0C-7C67-53EF-01CE-DD5467F05E53}"/>
              </a:ext>
            </a:extLst>
          </p:cNvPr>
          <p:cNvSpPr>
            <a:spLocks noGrp="1"/>
          </p:cNvSpPr>
          <p:nvPr>
            <p:ph type="title"/>
          </p:nvPr>
        </p:nvSpPr>
        <p:spPr/>
        <p:txBody>
          <a:bodyPr/>
          <a:lstStyle/>
          <a:p>
            <a:r>
              <a:rPr lang="en-US" dirty="0"/>
              <a:t>REQUIREMENTS(Output)</a:t>
            </a:r>
          </a:p>
        </p:txBody>
      </p:sp>
      <p:sp>
        <p:nvSpPr>
          <p:cNvPr id="3" name="Content Placeholder 2">
            <a:extLst>
              <a:ext uri="{FF2B5EF4-FFF2-40B4-BE49-F238E27FC236}">
                <a16:creationId xmlns:a16="http://schemas.microsoft.com/office/drawing/2014/main" id="{DFE83F4E-B278-82D4-38C9-3CEB3965AE22}"/>
              </a:ext>
            </a:extLst>
          </p:cNvPr>
          <p:cNvSpPr>
            <a:spLocks noGrp="1"/>
          </p:cNvSpPr>
          <p:nvPr>
            <p:ph idx="1"/>
          </p:nvPr>
        </p:nvSpPr>
        <p:spPr/>
        <p:txBody>
          <a:bodyPr/>
          <a:lstStyle/>
          <a:p>
            <a:r>
              <a:rPr lang="en-US" dirty="0"/>
              <a:t>Maintain user information in an output user file, including username, password, score, and any cash prizes won.</a:t>
            </a:r>
          </a:p>
          <a:p>
            <a:r>
              <a:rPr lang="en-US" dirty="0"/>
              <a:t>Display to the user their winnings in money after each round.</a:t>
            </a:r>
          </a:p>
          <a:p>
            <a:r>
              <a:rPr lang="en-US" dirty="0"/>
              <a:t>Every time a user plays a game, the score and money prize they have received are updated in their user file.</a:t>
            </a:r>
          </a:p>
          <a:p>
            <a:r>
              <a:rPr lang="en-US" dirty="0"/>
              <a:t>Leaderboard displays top 5 players with highest scores</a:t>
            </a:r>
          </a:p>
        </p:txBody>
      </p:sp>
    </p:spTree>
    <p:extLst>
      <p:ext uri="{BB962C8B-B14F-4D97-AF65-F5344CB8AC3E}">
        <p14:creationId xmlns:p14="http://schemas.microsoft.com/office/powerpoint/2010/main" val="3618441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C4173-8571-D4B8-682B-55BA0B40198E}"/>
              </a:ext>
            </a:extLst>
          </p:cNvPr>
          <p:cNvSpPr>
            <a:spLocks noGrp="1"/>
          </p:cNvSpPr>
          <p:nvPr>
            <p:ph type="title"/>
          </p:nvPr>
        </p:nvSpPr>
        <p:spPr/>
        <p:txBody>
          <a:bodyPr/>
          <a:lstStyle/>
          <a:p>
            <a:r>
              <a:rPr lang="en-US" dirty="0"/>
              <a:t>DESIGN</a:t>
            </a:r>
          </a:p>
        </p:txBody>
      </p:sp>
      <p:sp>
        <p:nvSpPr>
          <p:cNvPr id="3" name="Content Placeholder 2">
            <a:extLst>
              <a:ext uri="{FF2B5EF4-FFF2-40B4-BE49-F238E27FC236}">
                <a16:creationId xmlns:a16="http://schemas.microsoft.com/office/drawing/2014/main" id="{4D9E56B3-3F6E-60DE-07EB-B1B12DA137F6}"/>
              </a:ext>
            </a:extLst>
          </p:cNvPr>
          <p:cNvSpPr>
            <a:spLocks noGrp="1"/>
          </p:cNvSpPr>
          <p:nvPr>
            <p:ph idx="1"/>
          </p:nvPr>
        </p:nvSpPr>
        <p:spPr/>
        <p:txBody>
          <a:bodyPr>
            <a:normAutofit fontScale="92500"/>
          </a:bodyPr>
          <a:lstStyle/>
          <a:p>
            <a:r>
              <a:rPr lang="en-US" dirty="0"/>
              <a:t>Sessions</a:t>
            </a:r>
          </a:p>
          <a:p>
            <a:pPr marL="0" indent="0">
              <a:buNone/>
            </a:pPr>
            <a:r>
              <a:rPr lang="en-US" dirty="0"/>
              <a:t>       When a user logs in, the user's session is maintained based on username and password. A session ends only when the user logs out of the website.</a:t>
            </a:r>
          </a:p>
          <a:p>
            <a:r>
              <a:rPr lang="en-US" dirty="0"/>
              <a:t>Processing the Forms</a:t>
            </a:r>
          </a:p>
          <a:p>
            <a:pPr marL="0" indent="0">
              <a:buNone/>
            </a:pPr>
            <a:r>
              <a:rPr lang="en-US" dirty="0"/>
              <a:t>       Each question utilizes the forms. The form sends the answer through PHP and returns the result of correct or incorrect. If correct then continue, otherwise, they will be eliminated from the game.</a:t>
            </a:r>
          </a:p>
          <a:p>
            <a:pPr marL="0" indent="0">
              <a:buNone/>
            </a:pPr>
            <a:r>
              <a:rPr lang="en-US" dirty="0"/>
              <a:t>      Score will get updated after each question so we can have a track of which user scored how many points and can determine their winning amount. </a:t>
            </a:r>
          </a:p>
          <a:p>
            <a:r>
              <a:rPr lang="en-US" dirty="0"/>
              <a:t>UI</a:t>
            </a:r>
          </a:p>
        </p:txBody>
      </p:sp>
    </p:spTree>
    <p:extLst>
      <p:ext uri="{BB962C8B-B14F-4D97-AF65-F5344CB8AC3E}">
        <p14:creationId xmlns:p14="http://schemas.microsoft.com/office/powerpoint/2010/main" val="347064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D6E79-8079-9EE5-6E4C-2DE34380FC71}"/>
              </a:ext>
            </a:extLst>
          </p:cNvPr>
          <p:cNvSpPr>
            <a:spLocks noGrp="1"/>
          </p:cNvSpPr>
          <p:nvPr>
            <p:ph type="title"/>
          </p:nvPr>
        </p:nvSpPr>
        <p:spPr/>
        <p:txBody>
          <a:bodyPr/>
          <a:lstStyle/>
          <a:p>
            <a:r>
              <a:rPr lang="en-US" dirty="0"/>
              <a:t>TESTING</a:t>
            </a:r>
          </a:p>
        </p:txBody>
      </p:sp>
      <p:sp>
        <p:nvSpPr>
          <p:cNvPr id="3" name="Content Placeholder 2">
            <a:extLst>
              <a:ext uri="{FF2B5EF4-FFF2-40B4-BE49-F238E27FC236}">
                <a16:creationId xmlns:a16="http://schemas.microsoft.com/office/drawing/2014/main" id="{88268631-8944-9C8E-6CE4-D0D39FF535F4}"/>
              </a:ext>
            </a:extLst>
          </p:cNvPr>
          <p:cNvSpPr>
            <a:spLocks noGrp="1"/>
          </p:cNvSpPr>
          <p:nvPr>
            <p:ph idx="1"/>
          </p:nvPr>
        </p:nvSpPr>
        <p:spPr/>
        <p:txBody>
          <a:bodyPr/>
          <a:lstStyle/>
          <a:p>
            <a:r>
              <a:rPr lang="en-US" dirty="0"/>
              <a:t>Check for link connections</a:t>
            </a:r>
          </a:p>
          <a:p>
            <a:r>
              <a:rPr lang="en-US" dirty="0"/>
              <a:t>Fetch user data from the txt file</a:t>
            </a:r>
          </a:p>
          <a:p>
            <a:r>
              <a:rPr lang="en-US" dirty="0"/>
              <a:t>Answer validation for each question</a:t>
            </a:r>
          </a:p>
          <a:p>
            <a:r>
              <a:rPr lang="en-US" dirty="0"/>
              <a:t>Score and prize update simultaneously</a:t>
            </a:r>
          </a:p>
          <a:p>
            <a:r>
              <a:rPr lang="en-US" dirty="0"/>
              <a:t>Sessions</a:t>
            </a:r>
          </a:p>
        </p:txBody>
      </p:sp>
    </p:spTree>
    <p:extLst>
      <p:ext uri="{BB962C8B-B14F-4D97-AF65-F5344CB8AC3E}">
        <p14:creationId xmlns:p14="http://schemas.microsoft.com/office/powerpoint/2010/main" val="2970902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A695F-D875-E5A9-CA00-1CD6A983B168}"/>
              </a:ext>
            </a:extLst>
          </p:cNvPr>
          <p:cNvSpPr>
            <a:spLocks noGrp="1"/>
          </p:cNvSpPr>
          <p:nvPr>
            <p:ph type="title"/>
          </p:nvPr>
        </p:nvSpPr>
        <p:spPr/>
        <p:txBody>
          <a:bodyPr/>
          <a:lstStyle/>
          <a:p>
            <a:r>
              <a:rPr lang="en-US" dirty="0"/>
              <a:t>UML DIAGRAM</a:t>
            </a:r>
          </a:p>
        </p:txBody>
      </p:sp>
      <p:pic>
        <p:nvPicPr>
          <p:cNvPr id="4" name="Content Placeholder 3">
            <a:extLst>
              <a:ext uri="{FF2B5EF4-FFF2-40B4-BE49-F238E27FC236}">
                <a16:creationId xmlns:a16="http://schemas.microsoft.com/office/drawing/2014/main" id="{E98A4628-A039-510D-C76C-604B356F56C1}"/>
              </a:ext>
            </a:extLst>
          </p:cNvPr>
          <p:cNvPicPr>
            <a:picLocks noGrp="1" noChangeAspect="1"/>
          </p:cNvPicPr>
          <p:nvPr>
            <p:ph idx="1"/>
          </p:nvPr>
        </p:nvPicPr>
        <p:blipFill>
          <a:blip r:embed="rId2"/>
          <a:stretch>
            <a:fillRect/>
          </a:stretch>
        </p:blipFill>
        <p:spPr>
          <a:xfrm>
            <a:off x="1160026" y="2603500"/>
            <a:ext cx="10458949" cy="3590036"/>
          </a:xfrm>
          <a:prstGeom prst="rect">
            <a:avLst/>
          </a:prstGeom>
        </p:spPr>
      </p:pic>
    </p:spTree>
    <p:extLst>
      <p:ext uri="{BB962C8B-B14F-4D97-AF65-F5344CB8AC3E}">
        <p14:creationId xmlns:p14="http://schemas.microsoft.com/office/powerpoint/2010/main" val="2122210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1F505-652A-F8D8-5716-B599D3E48823}"/>
              </a:ext>
            </a:extLst>
          </p:cNvPr>
          <p:cNvSpPr>
            <a:spLocks noGrp="1"/>
          </p:cNvSpPr>
          <p:nvPr>
            <p:ph type="title"/>
          </p:nvPr>
        </p:nvSpPr>
        <p:spPr/>
        <p:txBody>
          <a:bodyPr/>
          <a:lstStyle/>
          <a:p>
            <a:r>
              <a:rPr lang="en-US" dirty="0"/>
              <a:t>SCRUM METHODOLOGY</a:t>
            </a:r>
          </a:p>
        </p:txBody>
      </p:sp>
      <p:sp>
        <p:nvSpPr>
          <p:cNvPr id="3" name="Content Placeholder 2">
            <a:extLst>
              <a:ext uri="{FF2B5EF4-FFF2-40B4-BE49-F238E27FC236}">
                <a16:creationId xmlns:a16="http://schemas.microsoft.com/office/drawing/2014/main" id="{E9B1F42B-D9F6-E506-1DBB-F87EA7F2248F}"/>
              </a:ext>
            </a:extLst>
          </p:cNvPr>
          <p:cNvSpPr>
            <a:spLocks noGrp="1"/>
          </p:cNvSpPr>
          <p:nvPr>
            <p:ph idx="1"/>
          </p:nvPr>
        </p:nvSpPr>
        <p:spPr/>
        <p:txBody>
          <a:bodyPr/>
          <a:lstStyle/>
          <a:p>
            <a:r>
              <a:rPr lang="en-US" dirty="0"/>
              <a:t>Scrum Methodology helped us in visualizing the order of the tasks to be performed. </a:t>
            </a:r>
          </a:p>
          <a:p>
            <a:r>
              <a:rPr lang="en-US" dirty="0"/>
              <a:t>It helped us divide tasks among ourselves and integrating became easy since everything is organized.</a:t>
            </a:r>
          </a:p>
          <a:p>
            <a:r>
              <a:rPr lang="en-US" dirty="0"/>
              <a:t>It felt easier to resolve errors which saved a lot of time. </a:t>
            </a:r>
          </a:p>
          <a:p>
            <a:r>
              <a:rPr lang="en-US" dirty="0"/>
              <a:t>Targets at each point made us understand if we would finish the project within the given time frame. </a:t>
            </a:r>
          </a:p>
        </p:txBody>
      </p:sp>
    </p:spTree>
    <p:extLst>
      <p:ext uri="{BB962C8B-B14F-4D97-AF65-F5344CB8AC3E}">
        <p14:creationId xmlns:p14="http://schemas.microsoft.com/office/powerpoint/2010/main" val="2287939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8E9CE-8408-3017-E024-E3818291F3C6}"/>
              </a:ext>
            </a:extLst>
          </p:cNvPr>
          <p:cNvSpPr>
            <a:spLocks noGrp="1"/>
          </p:cNvSpPr>
          <p:nvPr>
            <p:ph type="title"/>
          </p:nvPr>
        </p:nvSpPr>
        <p:spPr/>
        <p:txBody>
          <a:bodyPr/>
          <a:lstStyle/>
          <a:p>
            <a:r>
              <a:rPr lang="en-US" dirty="0"/>
              <a:t>USER INTERFACE</a:t>
            </a:r>
          </a:p>
        </p:txBody>
      </p:sp>
      <p:pic>
        <p:nvPicPr>
          <p:cNvPr id="4" name="Content Placeholder 3">
            <a:extLst>
              <a:ext uri="{FF2B5EF4-FFF2-40B4-BE49-F238E27FC236}">
                <a16:creationId xmlns:a16="http://schemas.microsoft.com/office/drawing/2014/main" id="{26D19752-A9C6-7A09-80B3-19E0D471BAC1}"/>
              </a:ext>
            </a:extLst>
          </p:cNvPr>
          <p:cNvPicPr>
            <a:picLocks noGrp="1" noChangeAspect="1"/>
          </p:cNvPicPr>
          <p:nvPr>
            <p:ph idx="1"/>
          </p:nvPr>
        </p:nvPicPr>
        <p:blipFill>
          <a:blip r:embed="rId2"/>
          <a:stretch>
            <a:fillRect/>
          </a:stretch>
        </p:blipFill>
        <p:spPr>
          <a:xfrm>
            <a:off x="5779008" y="2231136"/>
            <a:ext cx="6412992" cy="4626864"/>
          </a:xfrm>
          <a:prstGeom prst="rect">
            <a:avLst/>
          </a:prstGeom>
        </p:spPr>
      </p:pic>
      <p:pic>
        <p:nvPicPr>
          <p:cNvPr id="3" name="Picture 2">
            <a:extLst>
              <a:ext uri="{FF2B5EF4-FFF2-40B4-BE49-F238E27FC236}">
                <a16:creationId xmlns:a16="http://schemas.microsoft.com/office/drawing/2014/main" id="{20AAD34F-BCAA-7F5A-7D09-086116D097E7}"/>
              </a:ext>
            </a:extLst>
          </p:cNvPr>
          <p:cNvPicPr>
            <a:picLocks noChangeAspect="1"/>
          </p:cNvPicPr>
          <p:nvPr/>
        </p:nvPicPr>
        <p:blipFill>
          <a:blip r:embed="rId3"/>
          <a:stretch>
            <a:fillRect/>
          </a:stretch>
        </p:blipFill>
        <p:spPr>
          <a:xfrm>
            <a:off x="109728" y="2231136"/>
            <a:ext cx="5669280" cy="4626864"/>
          </a:xfrm>
          <a:prstGeom prst="rect">
            <a:avLst/>
          </a:prstGeom>
        </p:spPr>
      </p:pic>
    </p:spTree>
    <p:extLst>
      <p:ext uri="{BB962C8B-B14F-4D97-AF65-F5344CB8AC3E}">
        <p14:creationId xmlns:p14="http://schemas.microsoft.com/office/powerpoint/2010/main" val="5219327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{D9522D4B-C0D0-CA44-B31D-4D1B84089CBF}tf10001076</Template>
  <TotalTime>28</TotalTime>
  <Words>518</Words>
  <Application>Microsoft Macintosh PowerPoint</Application>
  <PresentationFormat>Widescreen</PresentationFormat>
  <Paragraphs>45</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Ion Boardroom</vt:lpstr>
      <vt:lpstr>Who wants to be a millionaire</vt:lpstr>
      <vt:lpstr>PROBLEM STATEMENT</vt:lpstr>
      <vt:lpstr>REQUIREMENTS (Input)</vt:lpstr>
      <vt:lpstr>REQUIREMENTS(Output)</vt:lpstr>
      <vt:lpstr>DESIGN</vt:lpstr>
      <vt:lpstr>TESTING</vt:lpstr>
      <vt:lpstr>UML DIAGRAM</vt:lpstr>
      <vt:lpstr>SCRUM METHODOLOGY</vt:lpstr>
      <vt:lpstr>USER INTERFACE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Who wants to be a millionaire</dc:title>
  <dc:creator>Mounika Koduri</dc:creator>
  <cp:lastModifiedBy>Jasmika Vemulapalli</cp:lastModifiedBy>
  <cp:revision>2</cp:revision>
  <dcterms:created xsi:type="dcterms:W3CDTF">2023-03-28T01:49:12Z</dcterms:created>
  <dcterms:modified xsi:type="dcterms:W3CDTF">2023-03-28T02:23:19Z</dcterms:modified>
</cp:coreProperties>
</file>

<file path=docProps/thumbnail.jpeg>
</file>